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9A450-D364-5C87-B67D-C93BB3A88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77755-F5D7-4E06-9573-430564FF9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B55CE-0236-7884-769A-7AA0A9C25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6C8ED-389A-C495-DE0A-BFF371D71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52DA9-2AB0-A94E-694E-0244750A4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7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4068-6E23-E563-B238-A9317C7A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982CD-D4CC-A862-39E1-553673F45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CDAB4-ED74-A3BA-435B-1CCB2620D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E58E0-FC8C-D90B-1534-F9B64581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13772-2D0A-58DE-4206-A05E7B23B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4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F682F-715B-A225-D219-9ABA1303DB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843025-E6DA-2C39-637C-655735B97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8E80B-952C-DEC7-20F5-12DAC03C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9869B-3BB5-6271-6AD3-52683A88A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9AD0A-B501-EDF7-E016-92DB7887E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7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A980-0534-655D-3754-B0BE62F6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5897F-BAA1-3A58-25EC-68D8082D4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19E28-9213-AA5A-CE2E-637394A0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1F843-A940-DE66-39CC-5DA748671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5B764-030E-F356-ECE9-BE1DAE718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9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947F-2ABD-DC22-462A-C4A0606A4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0801A-9E00-C208-0235-2538FE65A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A4DE2-D5EE-F1F5-263A-5844B235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DBD9F-7368-998B-1B65-28A1DAA44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126F0-67FD-48AE-8DA7-81264F7FD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0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2144-A34C-5FD1-92EB-5CE4F3792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75C3E-BBD5-01BA-EB6A-3FD1EF977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6190E-F2AF-491F-CEA8-E33CE7658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C871AF-5B58-F37B-D3CF-A5190A4A5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BABBE-FA54-0E50-B3D6-EB2542881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167E0-8D0A-DD31-14D2-97A014B0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9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4BAA8-EBCB-B78B-EA59-0ED8C6739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BA37F-6935-F26A-A04B-348BFDC86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F3F5C7-4CB9-42BE-85CA-A9A658664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E6785-5D0B-FAEC-BBC7-25AF954980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B6DAE6-2FB1-5281-03C9-7F1EF188B7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766104-97C7-6B90-29C0-38820410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FD7152-E120-BCFF-3D96-6E402A3D1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6BE48E-CE02-9F25-883D-D3F97A699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7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49294-F6EE-05A6-50C7-7D2705D17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0EBEC-F4CB-0641-DD2A-BE47A67FB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7D3F5-EFE8-60A6-22EC-A9E1A8F59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086D4D-3034-F2A3-6B95-F7F645ED1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7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25A836-D486-0407-E897-F0F0C746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EBAB82-69EF-085F-9758-49CA5A15E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FBF25-73CF-C06F-5841-E1F8BDDF7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0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E7D9B-3CC7-73F6-EB04-6999D8DA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55056-5F51-D653-0C22-B52CC31FD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44DB2-65A7-9B83-391F-D9777CAAD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7DD26-7B4B-C520-358B-56DD0F7EC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95EB3-E070-0706-F73D-FCA7C3B35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D75EB-5346-0D8D-8DD6-F104F32C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3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5DA63-5C13-AD7F-E588-6600FBAE0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5F0A5B-0EE0-EA49-61CC-8F14E471B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C4AF77-B700-FBD1-90A4-94573A423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F3F9B-0477-89A6-CD00-1C53701D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61DCD0-51AE-B41F-66B4-93EB9A18E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C887D-5F2D-CD10-610D-85A219E4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5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1162CE-FBDF-816F-D867-88A08C7D7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41623-F3DB-6638-BE54-159C83AEF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56244-BC11-4DD2-BABC-7BBAC9E79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E29E-8620-4F49-AE11-41B978CE649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838DC-80C7-17F5-1FA0-6EC557EE83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8456B-F220-BAAF-21FC-090B19F3C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27DEF-07ED-4D93-9FA7-A5F1A909D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7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7B2C22-6472-C4D1-78F5-851794806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62" y="0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3CDB945C-4C55-A73B-137B-99900473096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684584" y="10414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89275F9-812D-652F-A7A7-61F18E0201C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84584" y="364251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9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5150C-71B1-C8D8-75BF-99C0939095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6EF7A9-D362-2E35-5FCB-7541FDA14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62" y="0"/>
            <a:ext cx="12192000" cy="1299411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5E3B800D-AD17-CC6E-4B0D-E96431B1F048}"/>
              </a:ext>
            </a:extLst>
          </p:cNvPr>
          <p:cNvSpPr txBox="1">
            <a:spLocks/>
          </p:cNvSpPr>
          <p:nvPr/>
        </p:nvSpPr>
        <p:spPr>
          <a:xfrm>
            <a:off x="3358264" y="1501976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6924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2024-03-05T10:29:39Z</dcterms:created>
  <dcterms:modified xsi:type="dcterms:W3CDTF">2024-03-05T10:30:09Z</dcterms:modified>
</cp:coreProperties>
</file>