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1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0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2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8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5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0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4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0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BA07E-4246-4F00-8482-ABBD03898A73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F9CA8-FCB8-4773-8786-CE438F3E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4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0054"/>
            <a:ext cx="10058400" cy="1032309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C7C6349F-C485-C9C2-D1C8-2D68C547A7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81200" y="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 smtClean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3178139" y="301641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 smtClean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3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0054"/>
            <a:ext cx="10058400" cy="1032309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358264" y="1501976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8091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PC-1</dc:creator>
  <cp:lastModifiedBy>PC-1</cp:lastModifiedBy>
  <cp:revision>1</cp:revision>
  <dcterms:created xsi:type="dcterms:W3CDTF">2023-08-13T07:11:35Z</dcterms:created>
  <dcterms:modified xsi:type="dcterms:W3CDTF">2023-08-13T07:11:45Z</dcterms:modified>
</cp:coreProperties>
</file>